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2" r:id="rId5"/>
    <p:sldId id="266" r:id="rId6"/>
    <p:sldId id="265" r:id="rId7"/>
    <p:sldId id="269" r:id="rId8"/>
    <p:sldId id="274" r:id="rId9"/>
    <p:sldId id="275" r:id="rId10"/>
    <p:sldId id="272" r:id="rId11"/>
    <p:sldId id="276" r:id="rId12"/>
    <p:sldId id="273" r:id="rId13"/>
    <p:sldId id="268" r:id="rId14"/>
    <p:sldId id="264" r:id="rId15"/>
    <p:sldId id="257" r:id="rId16"/>
    <p:sldId id="260" r:id="rId17"/>
    <p:sldId id="277" r:id="rId18"/>
    <p:sldId id="278" r:id="rId1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1DFA8D-6E7F-23B2-9C4B-F540F01A0D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D76F895-EDCB-01A2-2321-6347ACB3A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76FBCD6-BF85-2FA8-6122-12A2F048E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0E9D72-E5A2-F90B-FAB3-1C8BADAD2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E807C8-1604-F661-BEAB-665CDF63B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023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8F19A-17F6-5199-874A-A195EA219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81B1CD2-1590-3570-CE1D-8170A13BA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E017358-0F94-E2B9-9ED8-BD3FF49BB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C319221-753D-FB10-4320-A1EA72925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6E32570-8F8D-4B5D-9154-BBEE0A646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22204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71D0EFC-15C8-0B82-C5F3-1ADE2B233D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64F68AC-437B-2152-C42F-94FEFA59C4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5B9F596-D1A6-7BA0-D07D-5C77EFB2F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88D9AFD-DE4A-5BCE-0DB9-A8D72EFF2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8035E6F-CBF9-D8E1-3696-CB2065EDD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79852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6FD832-8FE0-C713-5D5E-710D43FFF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A8498B1-993D-0E2E-F84E-D947DA296D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9770901-F1CD-08CC-34DD-F432BC92C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3243A72-108E-65B1-EDDA-7948DAE92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CFA46E2-C205-0E44-88EE-8357E828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608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CA5855-571D-48C6-F6EC-03A94A34C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320CB84-2313-189A-7719-D5FA29837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0D240E6-3D2F-F5C4-80B1-DF7A26E8D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08E2354-F1B7-D529-0913-A7C1EE811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D1DE42F-86C0-3373-F12B-9405D9084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1153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12220-6137-F5D5-D96E-C89F67640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A215576-441A-954E-523C-2B2EC35635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F5F8F53-A39C-0741-9BFA-4EAA81188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6178FE9-620D-ED83-9993-0D5C48DD0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B68408D-ABB3-AA50-165D-BCD5B4E8F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435F9AB-9063-4EAF-7B5A-BE96577F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1948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1E940A-3BCA-85CA-E9E2-5D0CEFE58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4341C28-D702-3DFF-05AB-FDBB312BE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E539F45-519E-657F-47F0-B56C3B4EFF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1D2220D-CB83-D832-2873-A9BD777741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D828BAAF-9B25-141C-5214-7FFC5DE7BF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7C9A3B9-CCA5-D836-0DF6-BC509701A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4222042D-6774-4227-02EF-4EFB00A04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56B2F759-9C85-336B-9E73-FAA08D3D1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0609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102F42-849E-1F1B-C8BB-D687ABE4A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A0517A11-A715-B469-0666-5E3B00D75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195CCA4-4730-5B24-E9E3-C580D42A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C87C6B8B-B0B8-BE0A-DFB2-406A94CDF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24760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16569109-A5A9-CD36-2236-685072E8E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2C6C5B2-E8E4-C96F-7BD0-2E718FBB5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45DC15F-E9A6-B7A9-1DA9-B4D34344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44932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812715-A5BA-B1AF-1393-D036FE03A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3B86786-E386-3880-1388-1FFA23592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74DD1A6-D730-9147-F8D7-C16BDC3A2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E00E287-B0E4-0965-85B0-E3E1ECC9D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ABA1ABC-4F53-926D-2E7C-6172FE73C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02C3A54-E72B-7128-9183-82D4C1A8C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5729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D546BA-57A6-4037-B8EF-537969CD2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09C1D97C-43E0-8F98-44B7-8A8B13B708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41234C8-04C5-6FD6-60B2-94EC82CDF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2DE5C1B-68F9-98A7-929B-A1010D86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BE7EC75-1315-7A97-2725-67A07248A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FA246C5-1A11-2BDA-B5B8-033BDCD53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47175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07D28E1-A70B-E61A-B0E9-F47CE7CE2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F1D20E5-6035-478B-38B4-995578E0D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C45E032-8B4B-A81B-C5F9-8BCD5AA6C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4404F-75BE-40B3-9E42-E7256F3BC7DA}" type="datetimeFigureOut">
              <a:rPr lang="nl-NL" smtClean="0"/>
              <a:t>25-5-2022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1AE2188-DCE4-AA72-51C2-BBB4A8E181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08B74C8-A4AF-F6D4-0364-019D1D120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BE4A2-3373-4844-B7E3-D15AED12467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95377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4A3F24-5098-BBFC-F2C4-ED17F867BE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Meeting 25-5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BA9159A-A9C3-ACA6-64DD-5A2F20963C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Joren</a:t>
            </a:r>
          </a:p>
        </p:txBody>
      </p:sp>
    </p:spTree>
    <p:extLst>
      <p:ext uri="{BB962C8B-B14F-4D97-AF65-F5344CB8AC3E}">
        <p14:creationId xmlns:p14="http://schemas.microsoft.com/office/powerpoint/2010/main" val="4060330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BD54CA9C-22D0-FBDE-064E-307250E93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68" b="577"/>
          <a:stretch/>
        </p:blipFill>
        <p:spPr>
          <a:xfrm>
            <a:off x="1354563" y="797245"/>
            <a:ext cx="9874757" cy="510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49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5BBC3412-3438-BBC9-65F9-4B3811F4D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6462393" cy="350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894E94BF-8C78-C7E9-0ECA-C21C213E5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185" y="2873828"/>
            <a:ext cx="7078301" cy="369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463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9750CD97-708B-4E1E-6096-84C72602C3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38653" r="-1427" b="-646"/>
          <a:stretch/>
        </p:blipFill>
        <p:spPr>
          <a:xfrm>
            <a:off x="471001" y="1551214"/>
            <a:ext cx="11249997" cy="3755571"/>
          </a:xfrm>
          <a:prstGeom prst="rect">
            <a:avLst/>
          </a:prstGeom>
        </p:spPr>
      </p:pic>
      <p:sp>
        <p:nvSpPr>
          <p:cNvPr id="5" name="Pijl: rechts 4">
            <a:extLst>
              <a:ext uri="{FF2B5EF4-FFF2-40B4-BE49-F238E27FC236}">
                <a16:creationId xmlns:a16="http://schemas.microsoft.com/office/drawing/2014/main" id="{B48981B1-5E75-1179-5D8C-2B9827E8D909}"/>
              </a:ext>
            </a:extLst>
          </p:cNvPr>
          <p:cNvSpPr/>
          <p:nvPr/>
        </p:nvSpPr>
        <p:spPr>
          <a:xfrm rot="15344171">
            <a:off x="664029" y="5606142"/>
            <a:ext cx="1524000" cy="3374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Pijl: rechts 5">
            <a:extLst>
              <a:ext uri="{FF2B5EF4-FFF2-40B4-BE49-F238E27FC236}">
                <a16:creationId xmlns:a16="http://schemas.microsoft.com/office/drawing/2014/main" id="{C8C59B29-7809-5199-DC39-5F5FEA03F042}"/>
              </a:ext>
            </a:extLst>
          </p:cNvPr>
          <p:cNvSpPr/>
          <p:nvPr/>
        </p:nvSpPr>
        <p:spPr>
          <a:xfrm rot="15344171">
            <a:off x="10607724" y="4357975"/>
            <a:ext cx="1524000" cy="3374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44603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97CAC4C5-0B6C-6F0B-15DA-8F3D7FC74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87"/>
            <a:ext cx="6219149" cy="3296105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A140D3DC-A2A1-702E-D471-079A6B54F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2049" y="3429000"/>
            <a:ext cx="643109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748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92A2D0-0DCF-84A7-8180-E336E9700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PCA of </a:t>
            </a:r>
            <a:r>
              <a:rPr lang="nl-NL" dirty="0" err="1"/>
              <a:t>curl</a:t>
            </a:r>
            <a:r>
              <a:rPr lang="nl-NL" dirty="0"/>
              <a:t> TAU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9BC250F2-CB25-786A-F8A1-B77DA1404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257" y="1594852"/>
            <a:ext cx="8903256" cy="499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67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FAD34C-F546-AA63-C072-174B32E4D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07324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6D11A2FB-96E5-8E79-0C9A-94639656C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12" y="473528"/>
            <a:ext cx="10963975" cy="591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6596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9936DCED-0115-4A3E-225E-69564E0EF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546" y="1111126"/>
            <a:ext cx="9687229" cy="530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595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9E59A4C4-5290-5C8F-3EA3-98654E237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4286" y="-1055914"/>
            <a:ext cx="12953999" cy="1295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791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5451C4-BC6F-188C-1852-ACFED5F93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Content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5BB0C6-2992-C1D8-CF74-6B1F7BFCD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Matlab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writing</a:t>
            </a:r>
            <a:endParaRPr lang="nl-NL" dirty="0"/>
          </a:p>
          <a:p>
            <a:r>
              <a:rPr lang="nl-NL" dirty="0" err="1"/>
              <a:t>Barotropic</a:t>
            </a:r>
            <a:r>
              <a:rPr lang="nl-NL" dirty="0"/>
              <a:t>/</a:t>
            </a:r>
            <a:r>
              <a:rPr lang="nl-NL" dirty="0" err="1"/>
              <a:t>baroclinic</a:t>
            </a:r>
            <a:endParaRPr lang="nl-NL" dirty="0"/>
          </a:p>
          <a:p>
            <a:r>
              <a:rPr lang="nl-NL" dirty="0"/>
              <a:t>PCA</a:t>
            </a:r>
          </a:p>
        </p:txBody>
      </p:sp>
    </p:spTree>
    <p:extLst>
      <p:ext uri="{BB962C8B-B14F-4D97-AF65-F5344CB8AC3E}">
        <p14:creationId xmlns:p14="http://schemas.microsoft.com/office/powerpoint/2010/main" val="878034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DDCA52-4EFD-5455-7FC6-258D4BC08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Baroclinic</a:t>
            </a:r>
            <a:r>
              <a:rPr lang="nl-NL" dirty="0"/>
              <a:t>/</a:t>
            </a:r>
            <a:r>
              <a:rPr lang="nl-NL" dirty="0" err="1"/>
              <a:t>barotropic</a:t>
            </a:r>
            <a:r>
              <a:rPr lang="nl-NL" dirty="0"/>
              <a:t>: </a:t>
            </a:r>
            <a:r>
              <a:rPr lang="nl-NL" dirty="0" err="1"/>
              <a:t>comparison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Alessandro</a:t>
            </a:r>
          </a:p>
        </p:txBody>
      </p:sp>
    </p:spTree>
    <p:extLst>
      <p:ext uri="{BB962C8B-B14F-4D97-AF65-F5344CB8AC3E}">
        <p14:creationId xmlns:p14="http://schemas.microsoft.com/office/powerpoint/2010/main" val="1294117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B63AC3-918B-8DDF-CC79-7B1D590129DC}"/>
              </a:ext>
            </a:extLst>
          </p:cNvPr>
          <p:cNvSpPr txBox="1"/>
          <p:nvPr/>
        </p:nvSpPr>
        <p:spPr>
          <a:xfrm>
            <a:off x="5097018" y="919068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Barotropic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44827-959D-B155-32BC-C1533512170E}"/>
              </a:ext>
            </a:extLst>
          </p:cNvPr>
          <p:cNvSpPr txBox="1"/>
          <p:nvPr/>
        </p:nvSpPr>
        <p:spPr>
          <a:xfrm>
            <a:off x="5097017" y="6316046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Undercurrent Flow</a:t>
            </a:r>
            <a:endParaRPr lang="en-US" dirty="0"/>
          </a:p>
        </p:txBody>
      </p: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37470B61-4975-FA62-CB83-D9C17EC0C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642" y="1288400"/>
            <a:ext cx="10172635" cy="4890018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26324EE5-36F0-8AC9-6214-54F6674A1511}"/>
              </a:ext>
            </a:extLst>
          </p:cNvPr>
          <p:cNvSpPr txBox="1"/>
          <p:nvPr/>
        </p:nvSpPr>
        <p:spPr>
          <a:xfrm>
            <a:off x="174171" y="729343"/>
            <a:ext cx="2100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Right: 108W</a:t>
            </a:r>
          </a:p>
          <a:p>
            <a:r>
              <a:rPr lang="nl-NL" dirty="0" err="1"/>
              <a:t>Left</a:t>
            </a:r>
            <a:r>
              <a:rPr lang="nl-NL" dirty="0"/>
              <a:t>: 115W</a:t>
            </a:r>
          </a:p>
        </p:txBody>
      </p:sp>
    </p:spTree>
    <p:extLst>
      <p:ext uri="{BB962C8B-B14F-4D97-AF65-F5344CB8AC3E}">
        <p14:creationId xmlns:p14="http://schemas.microsoft.com/office/powerpoint/2010/main" val="2369817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EFE8B05-060B-4D26-FEF9-69C24F035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064" y="1591945"/>
            <a:ext cx="9897646" cy="526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BD865DAA-3A90-FD70-8A21-FD85AC9B3FB7}"/>
              </a:ext>
            </a:extLst>
          </p:cNvPr>
          <p:cNvSpPr txBox="1"/>
          <p:nvPr/>
        </p:nvSpPr>
        <p:spPr>
          <a:xfrm>
            <a:off x="97972" y="2747644"/>
            <a:ext cx="17241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Out of </a:t>
            </a:r>
            <a:r>
              <a:rPr lang="nl-NL" dirty="0" err="1"/>
              <a:t>trough</a:t>
            </a:r>
            <a:r>
              <a:rPr lang="nl-NL" dirty="0"/>
              <a:t>: 109-110W</a:t>
            </a:r>
          </a:p>
          <a:p>
            <a:endParaRPr lang="nl-NL" dirty="0"/>
          </a:p>
          <a:p>
            <a:r>
              <a:rPr lang="nl-NL" dirty="0" err="1"/>
              <a:t>Shelf</a:t>
            </a:r>
            <a:r>
              <a:rPr lang="nl-NL" dirty="0"/>
              <a:t> Break: 105-107W</a:t>
            </a:r>
          </a:p>
        </p:txBody>
      </p:sp>
    </p:spTree>
    <p:extLst>
      <p:ext uri="{BB962C8B-B14F-4D97-AF65-F5344CB8AC3E}">
        <p14:creationId xmlns:p14="http://schemas.microsoft.com/office/powerpoint/2010/main" val="3344096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D07131CE-B6E3-3E52-F2CA-B3979359C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771" y="530347"/>
            <a:ext cx="10214120" cy="612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5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0AD272CB-C89C-D49E-DCD0-DF95BD1AB0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648"/>
          <a:stretch/>
        </p:blipFill>
        <p:spPr>
          <a:xfrm>
            <a:off x="550117" y="2046515"/>
            <a:ext cx="11091765" cy="23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53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1891B8B1-EFFC-8476-E9B7-5EA09DD29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981" y="857118"/>
            <a:ext cx="10478038" cy="514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65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F1E602B9-379E-6F65-691A-94E709685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621" y="857118"/>
            <a:ext cx="9874757" cy="514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8648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41</Words>
  <Application>Microsoft Office PowerPoint</Application>
  <PresentationFormat>Breedbeeld</PresentationFormat>
  <Paragraphs>15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Kantoorthema</vt:lpstr>
      <vt:lpstr>Meeting 25-5</vt:lpstr>
      <vt:lpstr>Content</vt:lpstr>
      <vt:lpstr>Baroclinic/barotropic: comparison with Alessandro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PCA of curl TAU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PCA Revisited</dc:title>
  <dc:creator>Janzing, G.W. (Joren)</dc:creator>
  <cp:lastModifiedBy>Janzing, G.W. (Joren)</cp:lastModifiedBy>
  <cp:revision>6</cp:revision>
  <dcterms:created xsi:type="dcterms:W3CDTF">2022-05-23T16:12:04Z</dcterms:created>
  <dcterms:modified xsi:type="dcterms:W3CDTF">2022-05-25T15:46:25Z</dcterms:modified>
</cp:coreProperties>
</file>

<file path=docProps/thumbnail.jpeg>
</file>